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6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1011" r:id="rId43"/>
    <p:sldId id="733" r:id="rId44"/>
    <p:sldId id="1015" r:id="rId45"/>
    <p:sldId id="1016" r:id="rId46"/>
    <p:sldId id="1017" r:id="rId47"/>
    <p:sldId id="1018" r:id="rId48"/>
    <p:sldId id="736" r:id="rId49"/>
    <p:sldId id="738" r:id="rId50"/>
    <p:sldId id="746" r:id="rId51"/>
    <p:sldId id="734" r:id="rId52"/>
    <p:sldId id="1174" r:id="rId53"/>
    <p:sldId id="1175" r:id="rId54"/>
    <p:sldId id="550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025249"/>
    <a:srgbClr val="D4EBE9"/>
    <a:srgbClr val="5EA985"/>
    <a:srgbClr val="B58900"/>
    <a:srgbClr val="5697D5"/>
    <a:srgbClr val="57B98F"/>
    <a:srgbClr val="9E60B8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5"/>
    <p:restoredTop sz="96853" autoAdjust="0"/>
  </p:normalViewPr>
  <p:slideViewPr>
    <p:cSldViewPr snapToGrid="0" snapToObjects="1">
      <p:cViewPr>
        <p:scale>
          <a:sx n="127" d="100"/>
          <a:sy n="127" d="100"/>
        </p:scale>
        <p:origin x="2440" y="16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28.09.22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068679" y="602617"/>
            <a:ext cx="5367120" cy="14196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6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techcamp</a:t>
            </a:r>
            <a:r>
              <a:rPr lang="de-DE" sz="1200" spc="60" dirty="0">
                <a:solidFill>
                  <a:srgbClr val="D4EBE9"/>
                </a:solidFill>
              </a:rPr>
              <a:t> Hamburg | 29. September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32867" y="1853182"/>
            <a:ext cx="543259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485448" y="3848520"/>
            <a:ext cx="4809674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https://graphql.schule/techcamp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</a:rPr>
              <a:t>https://graphql.schule/techcamp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2938</Words>
  <Application>Microsoft Macintosh PowerPoint</Application>
  <PresentationFormat>Bildschirmpräsentation (16:9)</PresentationFormat>
  <Paragraphs>594</Paragraphs>
  <Slides>54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techcamp Hamburg | 29. September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1203</cp:revision>
  <cp:lastPrinted>2019-09-03T13:49:24Z</cp:lastPrinted>
  <dcterms:created xsi:type="dcterms:W3CDTF">2016-03-28T15:59:53Z</dcterms:created>
  <dcterms:modified xsi:type="dcterms:W3CDTF">2022-09-28T10:31:47Z</dcterms:modified>
</cp:coreProperties>
</file>